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6" r:id="rId3"/>
    <p:sldId id="317" r:id="rId4"/>
    <p:sldId id="302" r:id="rId5"/>
    <p:sldId id="303" r:id="rId6"/>
    <p:sldId id="276" r:id="rId7"/>
    <p:sldId id="261" r:id="rId8"/>
    <p:sldId id="298" r:id="rId9"/>
    <p:sldId id="299" r:id="rId10"/>
    <p:sldId id="300" r:id="rId11"/>
    <p:sldId id="311" r:id="rId12"/>
    <p:sldId id="318" r:id="rId13"/>
    <p:sldId id="319" r:id="rId14"/>
    <p:sldId id="301" r:id="rId15"/>
    <p:sldId id="320" r:id="rId16"/>
    <p:sldId id="313" r:id="rId17"/>
    <p:sldId id="321" r:id="rId18"/>
    <p:sldId id="32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2" autoAdjust="0"/>
    <p:restoredTop sz="94245" autoAdjust="0"/>
  </p:normalViewPr>
  <p:slideViewPr>
    <p:cSldViewPr snapToGrid="0">
      <p:cViewPr>
        <p:scale>
          <a:sx n="80" d="100"/>
          <a:sy n="80" d="100"/>
        </p:scale>
        <p:origin x="-438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674421" y="825501"/>
            <a:ext cx="404948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smtClean="0"/>
              <a:t>ALGEBRA-BASED </a:t>
            </a:r>
            <a:endParaRPr lang="en-US" sz="3200" smtClean="0"/>
          </a:p>
          <a:p>
            <a:pPr eaLnBrk="1" hangingPunct="1"/>
            <a:r>
              <a:rPr lang="en-US" sz="3200" smtClean="0"/>
              <a:t>FLIPIT </a:t>
            </a:r>
            <a:r>
              <a:rPr lang="en-US" sz="3200" dirty="0" smtClean="0"/>
              <a:t>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25.</a:t>
            </a:r>
            <a:r>
              <a:rPr lang="en-US" sz="3200" dirty="0" smtClean="0"/>
              <a:t> THERMODYNAMIC </a:t>
            </a:r>
            <a:r>
              <a:rPr lang="en-US" sz="3200" dirty="0" smtClean="0"/>
              <a:t>PROCESSES AND THE FIRST LAW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3" descr="C:\Users\nandini.ahuja\AppData\Local\Temp\wzed4d\PL 15.1\tube-with-membrane-g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476" y="2032174"/>
            <a:ext cx="7619048" cy="279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25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20" name="Picture 4" descr="C:\Users\nandini.ahuja\AppData\Local\Temp\wzedd9\PL 15.1\glass-standing-g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275" y="2057400"/>
            <a:ext cx="93345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7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725" y="2024063"/>
            <a:ext cx="6686550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157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8" y="1924050"/>
            <a:ext cx="587692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661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43" name="Picture 3" descr="C:\Users\nandini.ahuja\AppData\Local\Temp\wzee85\PL 15.1\cool-warm-arr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983" y="1995055"/>
            <a:ext cx="3118033" cy="308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0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1747838"/>
            <a:ext cx="3238500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67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314" name="Picture 2" descr="C:\Users\nandini.ahuja\AppData\Local\Temp\wz3b5d\PL 15.1\question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002" y="2268187"/>
            <a:ext cx="3219995" cy="268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35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2509838"/>
            <a:ext cx="421005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298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619250"/>
            <a:ext cx="6477000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793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25" y="2243138"/>
            <a:ext cx="516255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85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3" descr="C:\Users\nandini.ahuja\AppData\Local\Temp\wzc3bd\PL 15.1\p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2400300"/>
            <a:ext cx="3838575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42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3" descr="C:\Users\nandini.ahuja\AppData\Local\Temp\wz9e82\PL 15.1\lid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162" y="3043237"/>
            <a:ext cx="2733675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77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3" descr="C:\Users\nandini.ahuja\AppData\Local\Temp\wz5439\PL 15.1\popcor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87" y="2471737"/>
            <a:ext cx="202882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243944" y="4509522"/>
            <a:ext cx="19416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[</a:t>
            </a:r>
            <a:r>
              <a:rPr lang="en-US" sz="900" i="1" dirty="0" smtClean="0"/>
              <a:t>Source: </a:t>
            </a:r>
            <a:r>
              <a:rPr lang="en-US" sz="900" i="1" dirty="0" smtClean="0"/>
              <a:t>Michael L. Scott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135707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3" descr="C:\Users\nandini.ahuja\AppData\Local\Temp\wze82e\PL 15.1\pan-w-popcor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2381250"/>
            <a:ext cx="383857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73610" y="4509522"/>
            <a:ext cx="19416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[</a:t>
            </a:r>
            <a:r>
              <a:rPr lang="en-US" sz="900" i="1" dirty="0" smtClean="0"/>
              <a:t>Source: </a:t>
            </a:r>
            <a:r>
              <a:rPr lang="en-US" sz="900" i="1" dirty="0" smtClean="0"/>
              <a:t>Michael L. Scott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3" name="Picture 3" descr="C:\Users\nandini.ahuja\AppData\Local\Temp\wzbb26\PL 15.1\tube-with-membrane-gas-intac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476" y="2032174"/>
            <a:ext cx="7619048" cy="279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3" descr="C:\Users\nandini.ahuja\AppData\Local\Temp\wz15c3\PL 15.1\tube-with-piston-g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476" y="2032173"/>
            <a:ext cx="7619048" cy="279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5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3" descr="C:\Users\nandini.ahuja\AppData\Local\Temp\wz8ae2\PL 15.1\tube-with-g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2867025"/>
            <a:ext cx="49149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33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281</Words>
  <Application>Microsoft Office PowerPoint</Application>
  <PresentationFormat>Custom</PresentationFormat>
  <Paragraphs>26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65</cp:revision>
  <dcterms:created xsi:type="dcterms:W3CDTF">2015-06-29T15:58:30Z</dcterms:created>
  <dcterms:modified xsi:type="dcterms:W3CDTF">2015-09-03T13:32:22Z</dcterms:modified>
</cp:coreProperties>
</file>